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notesMasterIdLst>
    <p:notesMasterId r:id="rId3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```C
extern int add (int a, int b)
extern float add (float a, float b);
extern double add (double a,double b);
x = add(4, 0.3);
```
transition: fade
&lt;style scoped&gt;a { color: #eee; }&lt;/style&gt;
This is presenter note. You can write down notes through HTML comment.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UESTC 1005 - Introductory Programming</dc:title>
  <dc:subject>Course Slides for the C programming course - lecture 6 on nested loops and functions</dc:subject>
  <dc:creator>Created by Marp</dc:creator>
  <cp:lastModifiedBy>Created by Marp</cp:lastModifiedBy>
  <cp:revision>1</cp:revision>
  <dcterms:created xsi:type="dcterms:W3CDTF">2022-10-25T11:12:42Z</dcterms:created>
  <dcterms:modified xsi:type="dcterms:W3CDTF">2022-10-25T11:12:42Z</dcterms:modified>
</cp:coreProperties>
</file>